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5" r:id="rId5"/>
    <p:sldId id="259" r:id="rId6"/>
    <p:sldId id="260" r:id="rId7"/>
    <p:sldId id="272" r:id="rId8"/>
    <p:sldId id="276" r:id="rId9"/>
    <p:sldId id="261" r:id="rId10"/>
    <p:sldId id="262" r:id="rId11"/>
    <p:sldId id="277" r:id="rId12"/>
    <p:sldId id="264" r:id="rId13"/>
    <p:sldId id="265" r:id="rId14"/>
    <p:sldId id="266" r:id="rId15"/>
    <p:sldId id="274" r:id="rId16"/>
    <p:sldId id="268" r:id="rId17"/>
    <p:sldId id="269" r:id="rId18"/>
    <p:sldId id="270" r:id="rId19"/>
    <p:sldId id="271" r:id="rId20"/>
    <p:sldId id="273" r:id="rId21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jFzekr2JLInJhzz+U2w9FjoFAa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8317DC-60F9-4DB0-87C7-A98C8C88BD22}">
  <a:tblStyle styleId="{F08317DC-60F9-4DB0-87C7-A98C8C88B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Interés en usar la solución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E5DB3BD3-B11F-0D2F-6608-CCCC33E7B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76d375ee9_0_22:notes">
            <a:extLst>
              <a:ext uri="{FF2B5EF4-FFF2-40B4-BE49-F238E27FC236}">
                <a16:creationId xmlns:a16="http://schemas.microsoft.com/office/drawing/2014/main" id="{2135A5E3-FF86-E73B-3DBB-053494693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g3a76d375ee9_0_22:notes">
            <a:extLst>
              <a:ext uri="{FF2B5EF4-FFF2-40B4-BE49-F238E27FC236}">
                <a16:creationId xmlns:a16="http://schemas.microsoft.com/office/drawing/2014/main" id="{009779B7-CCE2-D223-98FA-ADD051B93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623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76d375e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g3a76d375e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06406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76d375ee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a76d375ee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2EA8D36C-463E-10DF-997A-4E693DD24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>
            <a:extLst>
              <a:ext uri="{FF2B5EF4-FFF2-40B4-BE49-F238E27FC236}">
                <a16:creationId xmlns:a16="http://schemas.microsoft.com/office/drawing/2014/main" id="{ABD5AC46-7240-ABB0-587C-5E92E4522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83679C89-60C9-1293-FEC1-2E36A1731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92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76d375e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76d375e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0A9BA246-0194-5407-E717-EDA925A5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76d375ee9_0_5:notes">
            <a:extLst>
              <a:ext uri="{FF2B5EF4-FFF2-40B4-BE49-F238E27FC236}">
                <a16:creationId xmlns:a16="http://schemas.microsoft.com/office/drawing/2014/main" id="{BA9CFF6D-B563-C076-3D15-893742EF1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76d375ee9_0_5:notes">
            <a:extLst>
              <a:ext uri="{FF2B5EF4-FFF2-40B4-BE49-F238E27FC236}">
                <a16:creationId xmlns:a16="http://schemas.microsoft.com/office/drawing/2014/main" id="{6091608F-EE4B-B9D0-68B6-9C40E284E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850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-289322"/>
            <a:ext cx="3238500" cy="10576322"/>
            <a:chOff x="0" y="-76200"/>
            <a:chExt cx="852938" cy="278553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52938" cy="2709333"/>
            </a:xfrm>
            <a:custGeom>
              <a:avLst/>
              <a:gdLst/>
              <a:ahLst/>
              <a:cxnLst/>
              <a:rect l="l" t="t" r="r" b="b"/>
              <a:pathLst>
                <a:path w="852938" h="2709333" extrusionOk="0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666750" y="666750"/>
            <a:ext cx="7191375" cy="8953500"/>
          </a:xfrm>
          <a:custGeom>
            <a:avLst/>
            <a:gdLst/>
            <a:ahLst/>
            <a:cxnLst/>
            <a:rect l="l" t="t" r="r" b="b"/>
            <a:pathLst>
              <a:path w="928643" h="1156192" extrusionOk="0">
                <a:moveTo>
                  <a:pt x="37679" y="0"/>
                </a:moveTo>
                <a:lnTo>
                  <a:pt x="890964" y="0"/>
                </a:lnTo>
                <a:cubicBezTo>
                  <a:pt x="900957" y="0"/>
                  <a:pt x="910541" y="3970"/>
                  <a:pt x="917607" y="11036"/>
                </a:cubicBezTo>
                <a:cubicBezTo>
                  <a:pt x="924673" y="18102"/>
                  <a:pt x="928643" y="27686"/>
                  <a:pt x="928643" y="37679"/>
                </a:cubicBezTo>
                <a:lnTo>
                  <a:pt x="928643" y="1118512"/>
                </a:lnTo>
                <a:cubicBezTo>
                  <a:pt x="928643" y="1139322"/>
                  <a:pt x="911774" y="1156192"/>
                  <a:pt x="890964" y="1156192"/>
                </a:cubicBezTo>
                <a:lnTo>
                  <a:pt x="37679" y="1156192"/>
                </a:lnTo>
                <a:cubicBezTo>
                  <a:pt x="16870" y="1156192"/>
                  <a:pt x="0" y="1139322"/>
                  <a:pt x="0" y="1118512"/>
                </a:cubicBezTo>
                <a:lnTo>
                  <a:pt x="0" y="37679"/>
                </a:lnTo>
                <a:cubicBezTo>
                  <a:pt x="0" y="16870"/>
                  <a:pt x="16870" y="0"/>
                  <a:pt x="3767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98" b="-1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857807" y="708852"/>
            <a:ext cx="8763443" cy="2606827"/>
            <a:chOff x="0" y="-9525"/>
            <a:chExt cx="11684591" cy="3475769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0" y="1184275"/>
              <a:ext cx="11684591" cy="2281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199" b="1" i="0" u="none" strike="noStrike" cap="none">
                  <a:solidFill>
                    <a:srgbClr val="EEEEEE"/>
                  </a:solidFill>
                  <a:latin typeface="Arial"/>
                  <a:ea typeface="Arial"/>
                  <a:cs typeface="Arial"/>
                  <a:sym typeface="Arial"/>
                </a:rPr>
                <a:t>Drivequiz</a:t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9525"/>
              <a:ext cx="11684591" cy="606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8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9296400" y="7934325"/>
            <a:ext cx="8324850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PRESENTACIÓN FINAL CAPSTONE</a:t>
            </a:r>
            <a:endParaRPr/>
          </a:p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99" b="0" i="0" u="none" strike="noStrike" cap="non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BBBBBB"/>
                </a:solidFill>
                <a:latin typeface="Arial"/>
                <a:ea typeface="Arial"/>
                <a:cs typeface="Arial"/>
                <a:sym typeface="Arial"/>
              </a:rPr>
              <a:t>Profesor: Jorge Guzmán</a:t>
            </a:r>
            <a:endParaRPr/>
          </a:p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99" b="0" i="0" u="none" strike="noStrike" cap="none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3357224" y="2962283"/>
            <a:ext cx="4621059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Practica. </a:t>
            </a:r>
            <a:r>
              <a:rPr lang="en-US" sz="27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Aprende</a:t>
            </a:r>
            <a:r>
              <a:rPr lang="en-US" sz="27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7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Aprueba</a:t>
            </a:r>
            <a:r>
              <a:rPr lang="en-US" sz="27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74" name="Google Shape;174;p7"/>
          <p:cNvSpPr txBox="1"/>
          <p:nvPr/>
        </p:nvSpPr>
        <p:spPr>
          <a:xfrm>
            <a:off x="295722" y="541962"/>
            <a:ext cx="18105118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 lang="en-US" sz="2700" b="0" i="0" u="none" strike="noStrike" cap="none" dirty="0">
              <a:solidFill>
                <a:srgbClr val="7671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7"/>
          <p:cNvSpPr txBox="1"/>
          <p:nvPr/>
        </p:nvSpPr>
        <p:spPr>
          <a:xfrm>
            <a:off x="91440" y="1212402"/>
            <a:ext cx="18105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Avance por sprints</a:t>
            </a:r>
            <a:endParaRPr/>
          </a:p>
        </p:txBody>
      </p:sp>
      <p:cxnSp>
        <p:nvCxnSpPr>
          <p:cNvPr id="176" name="Google Shape;176;p7"/>
          <p:cNvCxnSpPr/>
          <p:nvPr/>
        </p:nvCxnSpPr>
        <p:spPr>
          <a:xfrm rot="13305">
            <a:off x="-11929" y="1137040"/>
            <a:ext cx="6152284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7" name="Google Shape;17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627" y="6507112"/>
            <a:ext cx="423862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7908" y="3429002"/>
            <a:ext cx="4162425" cy="469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6425" y="3429002"/>
            <a:ext cx="4105275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F921939-49D4-35B6-D32B-80A69F695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594" y="2872528"/>
            <a:ext cx="3753374" cy="231489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710ECD6A-F57B-0875-8C0D-504235A20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76d375ee9_0_2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F69A8B6B-3F63-29DD-4511-F555AE260D32}"/>
              </a:ext>
            </a:extLst>
          </p:cNvPr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09" name="Google Shape;209;g3a76d375ee9_0_22">
            <a:extLst>
              <a:ext uri="{FF2B5EF4-FFF2-40B4-BE49-F238E27FC236}">
                <a16:creationId xmlns:a16="http://schemas.microsoft.com/office/drawing/2014/main" id="{C7CF21B9-C702-342B-81C5-8B0D6B3315CB}"/>
              </a:ext>
            </a:extLst>
          </p:cNvPr>
          <p:cNvSpPr txBox="1"/>
          <p:nvPr/>
        </p:nvSpPr>
        <p:spPr>
          <a:xfrm>
            <a:off x="295722" y="541962"/>
            <a:ext cx="18105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</p:txBody>
      </p:sp>
      <p:sp>
        <p:nvSpPr>
          <p:cNvPr id="210" name="Google Shape;210;g3a76d375ee9_0_22">
            <a:extLst>
              <a:ext uri="{FF2B5EF4-FFF2-40B4-BE49-F238E27FC236}">
                <a16:creationId xmlns:a16="http://schemas.microsoft.com/office/drawing/2014/main" id="{B9526AD5-ED3F-6B17-0D93-1E4F757B924C}"/>
              </a:ext>
            </a:extLst>
          </p:cNvPr>
          <p:cNvSpPr txBox="1"/>
          <p:nvPr/>
        </p:nvSpPr>
        <p:spPr>
          <a:xfrm>
            <a:off x="0" y="4312350"/>
            <a:ext cx="181050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 dirty="0"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g3a76d375ee9_0_22">
            <a:extLst>
              <a:ext uri="{FF2B5EF4-FFF2-40B4-BE49-F238E27FC236}">
                <a16:creationId xmlns:a16="http://schemas.microsoft.com/office/drawing/2014/main" id="{05C57638-6990-95B1-6B45-D879949FA52E}"/>
              </a:ext>
            </a:extLst>
          </p:cNvPr>
          <p:cNvCxnSpPr/>
          <p:nvPr/>
        </p:nvCxnSpPr>
        <p:spPr>
          <a:xfrm>
            <a:off x="-11906" y="1129897"/>
            <a:ext cx="6152100" cy="2370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869218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/>
          <p:nvPr/>
        </p:nvSpPr>
        <p:spPr>
          <a:xfrm>
            <a:off x="0" y="776111"/>
            <a:ext cx="18288000" cy="8734778"/>
          </a:xfrm>
          <a:custGeom>
            <a:avLst/>
            <a:gdLst/>
            <a:ahLst/>
            <a:cxnLst/>
            <a:rect l="l" t="t" r="r" b="b"/>
            <a:pathLst>
              <a:path w="18288000" h="8734778" extrusionOk="0">
                <a:moveTo>
                  <a:pt x="0" y="0"/>
                </a:moveTo>
                <a:lnTo>
                  <a:pt x="18288000" y="0"/>
                </a:lnTo>
                <a:lnTo>
                  <a:pt x="18288000" y="8734778"/>
                </a:lnTo>
                <a:lnTo>
                  <a:pt x="0" y="873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7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cxnSp>
        <p:nvCxnSpPr>
          <p:cNvPr id="199" name="Google Shape;199;p10"/>
          <p:cNvCxnSpPr/>
          <p:nvPr/>
        </p:nvCxnSpPr>
        <p:spPr>
          <a:xfrm rot="13305">
            <a:off x="-11929" y="1137040"/>
            <a:ext cx="6152284" cy="0"/>
          </a:xfrm>
          <a:prstGeom prst="straightConnector1">
            <a:avLst/>
          </a:prstGeom>
          <a:noFill/>
          <a:ln w="9525" cap="rnd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10"/>
          <p:cNvSpPr/>
          <p:nvPr/>
        </p:nvSpPr>
        <p:spPr>
          <a:xfrm>
            <a:off x="-119747" y="2473043"/>
            <a:ext cx="9190518" cy="4066954"/>
          </a:xfrm>
          <a:custGeom>
            <a:avLst/>
            <a:gdLst/>
            <a:ahLst/>
            <a:cxnLst/>
            <a:rect l="l" t="t" r="r" b="b"/>
            <a:pathLst>
              <a:path w="9190518" h="4066954" extrusionOk="0">
                <a:moveTo>
                  <a:pt x="0" y="0"/>
                </a:moveTo>
                <a:lnTo>
                  <a:pt x="9190518" y="0"/>
                </a:lnTo>
                <a:lnTo>
                  <a:pt x="9190518" y="4066954"/>
                </a:lnTo>
                <a:lnTo>
                  <a:pt x="0" y="4066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68" t="-5688" r="-4545" b="-3615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01" name="Google Shape;201;p10"/>
          <p:cNvSpPr/>
          <p:nvPr/>
        </p:nvSpPr>
        <p:spPr>
          <a:xfrm>
            <a:off x="9070771" y="6060558"/>
            <a:ext cx="9330070" cy="4226442"/>
          </a:xfrm>
          <a:custGeom>
            <a:avLst/>
            <a:gdLst/>
            <a:ahLst/>
            <a:cxnLst/>
            <a:rect l="l" t="t" r="r" b="b"/>
            <a:pathLst>
              <a:path w="9330070" h="4226442" extrusionOk="0">
                <a:moveTo>
                  <a:pt x="0" y="0"/>
                </a:moveTo>
                <a:lnTo>
                  <a:pt x="9330069" y="0"/>
                </a:lnTo>
                <a:lnTo>
                  <a:pt x="9330069" y="4226442"/>
                </a:lnTo>
                <a:lnTo>
                  <a:pt x="0" y="422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371" t="-2887" r="-3517" b="-2305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02" name="Google Shape;202;p10"/>
          <p:cNvSpPr txBox="1"/>
          <p:nvPr/>
        </p:nvSpPr>
        <p:spPr>
          <a:xfrm>
            <a:off x="295722" y="541962"/>
            <a:ext cx="18105118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BBBBBB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rgbClr val="BBBB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6039644" y="1539593"/>
            <a:ext cx="6208712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76d375ee9_0_22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09" name="Google Shape;209;g3a76d375ee9_0_22"/>
          <p:cNvSpPr txBox="1"/>
          <p:nvPr/>
        </p:nvSpPr>
        <p:spPr>
          <a:xfrm>
            <a:off x="295722" y="541962"/>
            <a:ext cx="18105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</p:txBody>
      </p:sp>
      <p:sp>
        <p:nvSpPr>
          <p:cNvPr id="210" name="Google Shape;210;g3a76d375ee9_0_22"/>
          <p:cNvSpPr txBox="1"/>
          <p:nvPr/>
        </p:nvSpPr>
        <p:spPr>
          <a:xfrm>
            <a:off x="0" y="4312350"/>
            <a:ext cx="18105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Calibri"/>
                <a:ea typeface="Calibri"/>
                <a:cs typeface="Calibri"/>
                <a:sym typeface="Calibri"/>
              </a:rPr>
              <a:t>Base de </a:t>
            </a:r>
            <a:r>
              <a:rPr lang="en-US" sz="5400" dirty="0" err="1">
                <a:latin typeface="Calibri"/>
                <a:ea typeface="Calibri"/>
                <a:cs typeface="Calibri"/>
                <a:sym typeface="Calibri"/>
              </a:rPr>
              <a:t>datos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g3a76d375ee9_0_22"/>
          <p:cNvCxnSpPr/>
          <p:nvPr/>
        </p:nvCxnSpPr>
        <p:spPr>
          <a:xfrm>
            <a:off x="-11906" y="1129897"/>
            <a:ext cx="6152100" cy="2370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9093A-0C19-4E68-B093-1BA214A68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F30261-AF6E-44FF-A270-BA2183CD9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Google Shape;212;g3a76d375ee9_0_22">
            <a:extLst>
              <a:ext uri="{FF2B5EF4-FFF2-40B4-BE49-F238E27FC236}">
                <a16:creationId xmlns:a16="http://schemas.microsoft.com/office/drawing/2014/main" id="{D2E7ACED-5804-4951-84DA-185DCA08E7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02" y="122039"/>
            <a:ext cx="17387967" cy="9830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328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cxnSp>
        <p:nvCxnSpPr>
          <p:cNvPr id="223" name="Google Shape;223;p11"/>
          <p:cNvCxnSpPr/>
          <p:nvPr/>
        </p:nvCxnSpPr>
        <p:spPr>
          <a:xfrm rot="13305">
            <a:off x="-11929" y="1137040"/>
            <a:ext cx="6152284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11"/>
          <p:cNvSpPr/>
          <p:nvPr/>
        </p:nvSpPr>
        <p:spPr>
          <a:xfrm>
            <a:off x="2532352" y="2981128"/>
            <a:ext cx="13223297" cy="7305872"/>
          </a:xfrm>
          <a:custGeom>
            <a:avLst/>
            <a:gdLst/>
            <a:ahLst/>
            <a:cxnLst/>
            <a:rect l="l" t="t" r="r" b="b"/>
            <a:pathLst>
              <a:path w="13223297" h="7305872" extrusionOk="0">
                <a:moveTo>
                  <a:pt x="0" y="0"/>
                </a:moveTo>
                <a:lnTo>
                  <a:pt x="13223296" y="0"/>
                </a:lnTo>
                <a:lnTo>
                  <a:pt x="13223296" y="7305872"/>
                </a:lnTo>
                <a:lnTo>
                  <a:pt x="0" y="7305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25" name="Google Shape;225;p11"/>
          <p:cNvSpPr txBox="1"/>
          <p:nvPr/>
        </p:nvSpPr>
        <p:spPr>
          <a:xfrm>
            <a:off x="295722" y="541962"/>
            <a:ext cx="18105118" cy="51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PROYECTO “NOMBRE DEL PROYECTO”</a:t>
            </a:r>
            <a:endParaRPr/>
          </a:p>
        </p:txBody>
      </p:sp>
      <p:sp>
        <p:nvSpPr>
          <p:cNvPr id="226" name="Google Shape;226;p11"/>
          <p:cNvSpPr txBox="1"/>
          <p:nvPr/>
        </p:nvSpPr>
        <p:spPr>
          <a:xfrm>
            <a:off x="91440" y="2080402"/>
            <a:ext cx="18105118" cy="9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 de pruebas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32" name="Google Shape;232;p12"/>
          <p:cNvSpPr txBox="1"/>
          <p:nvPr/>
        </p:nvSpPr>
        <p:spPr>
          <a:xfrm>
            <a:off x="91441" y="3964533"/>
            <a:ext cx="18105118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marL="0" marR="0" lvl="0" indent="0" algn="ctr" rtl="0">
              <a:lnSpc>
                <a:spcPct val="6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76d375ee9_0_12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pic>
        <p:nvPicPr>
          <p:cNvPr id="6" name="VideoDEMO">
            <a:hlinkClick r:id="" action="ppaction://media"/>
            <a:extLst>
              <a:ext uri="{FF2B5EF4-FFF2-40B4-BE49-F238E27FC236}">
                <a16:creationId xmlns:a16="http://schemas.microsoft.com/office/drawing/2014/main" id="{5AECB593-8515-4455-453A-84352465D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" t="5484" r="325"/>
          <a:stretch>
            <a:fillRect/>
          </a:stretch>
        </p:blipFill>
        <p:spPr>
          <a:xfrm>
            <a:off x="0" y="282039"/>
            <a:ext cx="18288000" cy="972292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44" name="Google Shape;244;p14"/>
          <p:cNvSpPr txBox="1"/>
          <p:nvPr/>
        </p:nvSpPr>
        <p:spPr>
          <a:xfrm>
            <a:off x="4293255" y="3813506"/>
            <a:ext cx="9701488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Reflexiones</a:t>
            </a:r>
            <a:endParaRPr dirty="0"/>
          </a:p>
        </p:txBody>
      </p:sp>
      <p:pic>
        <p:nvPicPr>
          <p:cNvPr id="258" name="Google Shape;258;p15" descr="a blue suv with a roof rack on the top of it . (proporcionado por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29" y="6588592"/>
            <a:ext cx="4242667" cy="369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98" name="Google Shape;98;p2"/>
          <p:cNvSpPr/>
          <p:nvPr/>
        </p:nvSpPr>
        <p:spPr>
          <a:xfrm>
            <a:off x="6181539" y="2566228"/>
            <a:ext cx="11450193" cy="2039303"/>
          </a:xfrm>
          <a:custGeom>
            <a:avLst/>
            <a:gdLst/>
            <a:ahLst/>
            <a:cxnLst/>
            <a:rect l="l" t="t" r="r" b="b"/>
            <a:pathLst>
              <a:path w="15266924" h="2719070" extrusionOk="0">
                <a:moveTo>
                  <a:pt x="0" y="271907"/>
                </a:moveTo>
                <a:cubicBezTo>
                  <a:pt x="0" y="121793"/>
                  <a:pt x="121793" y="0"/>
                  <a:pt x="271907" y="0"/>
                </a:cubicBezTo>
                <a:lnTo>
                  <a:pt x="14995018" y="0"/>
                </a:lnTo>
                <a:cubicBezTo>
                  <a:pt x="15145131" y="0"/>
                  <a:pt x="15266924" y="121793"/>
                  <a:pt x="15266924" y="271907"/>
                </a:cubicBezTo>
                <a:lnTo>
                  <a:pt x="15266924" y="2447163"/>
                </a:lnTo>
                <a:cubicBezTo>
                  <a:pt x="15266924" y="2597277"/>
                  <a:pt x="15145131" y="2719070"/>
                  <a:pt x="14995018" y="2719070"/>
                </a:cubicBezTo>
                <a:lnTo>
                  <a:pt x="271907" y="2719070"/>
                </a:lnTo>
                <a:cubicBezTo>
                  <a:pt x="121793" y="2719070"/>
                  <a:pt x="0" y="2597404"/>
                  <a:pt x="0" y="2447163"/>
                </a:cubicBezTo>
                <a:close/>
              </a:path>
            </a:pathLst>
          </a:custGeom>
          <a:solidFill>
            <a:srgbClr val="888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>
            <a:off x="8670756" y="2561466"/>
            <a:ext cx="8965785" cy="2107584"/>
            <a:chOff x="0" y="0"/>
            <a:chExt cx="11954380" cy="2810112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11954380" cy="2683764"/>
            </a:xfrm>
            <a:custGeom>
              <a:avLst/>
              <a:gdLst/>
              <a:ahLst/>
              <a:cxnLst/>
              <a:rect l="l" t="t" r="r" b="b"/>
              <a:pathLst>
                <a:path w="11954380" h="2683764" extrusionOk="0">
                  <a:moveTo>
                    <a:pt x="0" y="0"/>
                  </a:moveTo>
                  <a:lnTo>
                    <a:pt x="11954380" y="0"/>
                  </a:lnTo>
                  <a:lnTo>
                    <a:pt x="11954380" y="2683764"/>
                  </a:lnTo>
                  <a:lnTo>
                    <a:pt x="0" y="26837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892" b="-893"/>
              </a:stretch>
            </a:blip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32092" y="12"/>
              <a:ext cx="11690100" cy="28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Mauricio Bustillos</a:t>
              </a:r>
              <a:endParaRPr/>
            </a:p>
            <a:p>
              <a:pPr marL="542925" marR="0" lvl="2" indent="-19050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⚬"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Product Owner</a:t>
              </a:r>
              <a:endParaRPr/>
            </a:p>
            <a:p>
              <a:pPr marL="542925" marR="0" lvl="2" indent="-19050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⚬"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Web</a:t>
              </a:r>
              <a:endParaRPr/>
            </a:p>
            <a:p>
              <a:pPr marL="542925" marR="0" lvl="2" indent="-19050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⚬"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QA</a:t>
              </a:r>
              <a:endParaRPr/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6385470" y="2770160"/>
            <a:ext cx="2290096" cy="1631442"/>
          </a:xfrm>
          <a:custGeom>
            <a:avLst/>
            <a:gdLst/>
            <a:ahLst/>
            <a:cxnLst/>
            <a:rect l="l" t="t" r="r" b="b"/>
            <a:pathLst>
              <a:path w="3053461" h="2175256" extrusionOk="0">
                <a:moveTo>
                  <a:pt x="0" y="217551"/>
                </a:moveTo>
                <a:cubicBezTo>
                  <a:pt x="0" y="97409"/>
                  <a:pt x="97409" y="0"/>
                  <a:pt x="217551" y="0"/>
                </a:cubicBezTo>
                <a:lnTo>
                  <a:pt x="2835910" y="0"/>
                </a:lnTo>
                <a:cubicBezTo>
                  <a:pt x="2956052" y="0"/>
                  <a:pt x="3053461" y="97409"/>
                  <a:pt x="3053461" y="217551"/>
                </a:cubicBezTo>
                <a:lnTo>
                  <a:pt x="3053461" y="1957705"/>
                </a:lnTo>
                <a:cubicBezTo>
                  <a:pt x="3053461" y="2077847"/>
                  <a:pt x="2956052" y="2175256"/>
                  <a:pt x="2835910" y="2175256"/>
                </a:cubicBezTo>
                <a:lnTo>
                  <a:pt x="217551" y="2175256"/>
                </a:lnTo>
                <a:cubicBezTo>
                  <a:pt x="97409" y="2175256"/>
                  <a:pt x="0" y="2077847"/>
                  <a:pt x="0" y="1957705"/>
                </a:cubicBezTo>
                <a:close/>
              </a:path>
            </a:pathLst>
          </a:custGeom>
          <a:solidFill>
            <a:srgbClr val="C4D5E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6181539" y="4809482"/>
            <a:ext cx="11450193" cy="2039303"/>
          </a:xfrm>
          <a:custGeom>
            <a:avLst/>
            <a:gdLst/>
            <a:ahLst/>
            <a:cxnLst/>
            <a:rect l="l" t="t" r="r" b="b"/>
            <a:pathLst>
              <a:path w="15266924" h="2719070" extrusionOk="0">
                <a:moveTo>
                  <a:pt x="0" y="271907"/>
                </a:moveTo>
                <a:cubicBezTo>
                  <a:pt x="0" y="121793"/>
                  <a:pt x="121793" y="0"/>
                  <a:pt x="271907" y="0"/>
                </a:cubicBezTo>
                <a:lnTo>
                  <a:pt x="14995018" y="0"/>
                </a:lnTo>
                <a:cubicBezTo>
                  <a:pt x="15145131" y="0"/>
                  <a:pt x="15266924" y="121793"/>
                  <a:pt x="15266924" y="271907"/>
                </a:cubicBezTo>
                <a:lnTo>
                  <a:pt x="15266924" y="2447163"/>
                </a:lnTo>
                <a:cubicBezTo>
                  <a:pt x="15266924" y="2597277"/>
                  <a:pt x="15145131" y="2719070"/>
                  <a:pt x="14995018" y="2719070"/>
                </a:cubicBezTo>
                <a:lnTo>
                  <a:pt x="271907" y="2719070"/>
                </a:lnTo>
                <a:cubicBezTo>
                  <a:pt x="121793" y="2719070"/>
                  <a:pt x="0" y="2597404"/>
                  <a:pt x="0" y="2447163"/>
                </a:cubicBezTo>
                <a:close/>
              </a:path>
            </a:pathLst>
          </a:custGeom>
          <a:solidFill>
            <a:srgbClr val="888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8670750" y="4709975"/>
            <a:ext cx="8965785" cy="2181391"/>
            <a:chOff x="0" y="0"/>
            <a:chExt cx="11954380" cy="2777780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11954380" cy="2683764"/>
            </a:xfrm>
            <a:custGeom>
              <a:avLst/>
              <a:gdLst/>
              <a:ahLst/>
              <a:cxnLst/>
              <a:rect l="l" t="t" r="r" b="b"/>
              <a:pathLst>
                <a:path w="11954380" h="2683764" extrusionOk="0">
                  <a:moveTo>
                    <a:pt x="0" y="0"/>
                  </a:moveTo>
                  <a:lnTo>
                    <a:pt x="11954380" y="0"/>
                  </a:lnTo>
                  <a:lnTo>
                    <a:pt x="11954380" y="2683764"/>
                  </a:lnTo>
                  <a:lnTo>
                    <a:pt x="0" y="26837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892" b="-893"/>
              </a:stretch>
            </a:blip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132080" y="93980"/>
              <a:ext cx="11690100" cy="26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Luis Silva</a:t>
              </a:r>
              <a:endParaRPr/>
            </a:p>
            <a:p>
              <a:pPr marL="542925" marR="0" lvl="2" indent="-19050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⚬"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Analista Programador</a:t>
              </a:r>
              <a:endParaRPr/>
            </a:p>
            <a:p>
              <a:pPr marL="542925" marR="0" lvl="2" indent="-19050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⚬"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Mobile </a:t>
              </a:r>
              <a:endParaRPr/>
            </a:p>
            <a:p>
              <a:pPr marL="542925" marR="0" lvl="2" indent="-19050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⚬"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DevOps</a:t>
              </a:r>
              <a:endParaRPr/>
            </a:p>
          </p:txBody>
        </p:sp>
      </p:grpSp>
      <p:sp>
        <p:nvSpPr>
          <p:cNvPr id="107" name="Google Shape;107;p2"/>
          <p:cNvSpPr/>
          <p:nvPr/>
        </p:nvSpPr>
        <p:spPr>
          <a:xfrm>
            <a:off x="6385470" y="5013414"/>
            <a:ext cx="2290096" cy="1631442"/>
          </a:xfrm>
          <a:custGeom>
            <a:avLst/>
            <a:gdLst/>
            <a:ahLst/>
            <a:cxnLst/>
            <a:rect l="l" t="t" r="r" b="b"/>
            <a:pathLst>
              <a:path w="3053461" h="2175256" extrusionOk="0">
                <a:moveTo>
                  <a:pt x="0" y="217551"/>
                </a:moveTo>
                <a:cubicBezTo>
                  <a:pt x="0" y="97409"/>
                  <a:pt x="97409" y="0"/>
                  <a:pt x="217551" y="0"/>
                </a:cubicBezTo>
                <a:lnTo>
                  <a:pt x="2835910" y="0"/>
                </a:lnTo>
                <a:cubicBezTo>
                  <a:pt x="2956052" y="0"/>
                  <a:pt x="3053461" y="97409"/>
                  <a:pt x="3053461" y="217551"/>
                </a:cubicBezTo>
                <a:lnTo>
                  <a:pt x="3053461" y="1957705"/>
                </a:lnTo>
                <a:cubicBezTo>
                  <a:pt x="3053461" y="2077847"/>
                  <a:pt x="2956052" y="2175256"/>
                  <a:pt x="2835910" y="2175256"/>
                </a:cubicBezTo>
                <a:lnTo>
                  <a:pt x="217551" y="2175256"/>
                </a:lnTo>
                <a:cubicBezTo>
                  <a:pt x="97409" y="2175256"/>
                  <a:pt x="0" y="2077847"/>
                  <a:pt x="0" y="1957705"/>
                </a:cubicBezTo>
                <a:close/>
              </a:path>
            </a:pathLst>
          </a:custGeom>
          <a:solidFill>
            <a:srgbClr val="C4D5E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6181539" y="7052736"/>
            <a:ext cx="11450193" cy="2039303"/>
          </a:xfrm>
          <a:custGeom>
            <a:avLst/>
            <a:gdLst/>
            <a:ahLst/>
            <a:cxnLst/>
            <a:rect l="l" t="t" r="r" b="b"/>
            <a:pathLst>
              <a:path w="15266924" h="2719070" extrusionOk="0">
                <a:moveTo>
                  <a:pt x="0" y="271907"/>
                </a:moveTo>
                <a:cubicBezTo>
                  <a:pt x="0" y="121793"/>
                  <a:pt x="121793" y="0"/>
                  <a:pt x="271907" y="0"/>
                </a:cubicBezTo>
                <a:lnTo>
                  <a:pt x="14995018" y="0"/>
                </a:lnTo>
                <a:cubicBezTo>
                  <a:pt x="15145131" y="0"/>
                  <a:pt x="15266924" y="121793"/>
                  <a:pt x="15266924" y="271907"/>
                </a:cubicBezTo>
                <a:lnTo>
                  <a:pt x="15266924" y="2447163"/>
                </a:lnTo>
                <a:cubicBezTo>
                  <a:pt x="15266924" y="2597277"/>
                  <a:pt x="15145131" y="2719070"/>
                  <a:pt x="14995018" y="2719070"/>
                </a:cubicBezTo>
                <a:lnTo>
                  <a:pt x="271907" y="2719070"/>
                </a:lnTo>
                <a:cubicBezTo>
                  <a:pt x="121793" y="2719070"/>
                  <a:pt x="0" y="2597404"/>
                  <a:pt x="0" y="2447163"/>
                </a:cubicBezTo>
                <a:close/>
              </a:path>
            </a:pathLst>
          </a:custGeom>
          <a:solidFill>
            <a:srgbClr val="8887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2"/>
          <p:cNvGrpSpPr/>
          <p:nvPr/>
        </p:nvGrpSpPr>
        <p:grpSpPr>
          <a:xfrm>
            <a:off x="8670750" y="6953225"/>
            <a:ext cx="8965785" cy="2181391"/>
            <a:chOff x="0" y="0"/>
            <a:chExt cx="11954380" cy="2777780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11954380" cy="2683764"/>
            </a:xfrm>
            <a:custGeom>
              <a:avLst/>
              <a:gdLst/>
              <a:ahLst/>
              <a:cxnLst/>
              <a:rect l="l" t="t" r="r" b="b"/>
              <a:pathLst>
                <a:path w="11954380" h="2683764" extrusionOk="0">
                  <a:moveTo>
                    <a:pt x="0" y="0"/>
                  </a:moveTo>
                  <a:lnTo>
                    <a:pt x="11954380" y="0"/>
                  </a:lnTo>
                  <a:lnTo>
                    <a:pt x="11954380" y="2683764"/>
                  </a:lnTo>
                  <a:lnTo>
                    <a:pt x="0" y="26837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892" b="-893"/>
              </a:stretch>
            </a:blip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132080" y="93980"/>
              <a:ext cx="11690100" cy="26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Belén Rojas</a:t>
              </a:r>
              <a:endParaRPr/>
            </a:p>
            <a:p>
              <a:pPr marL="542925" marR="0" lvl="2" indent="-19050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⚬"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Scrum Master</a:t>
              </a:r>
              <a:endParaRPr/>
            </a:p>
            <a:p>
              <a:pPr marL="542925" marR="0" lvl="2" indent="-19050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⚬"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QA</a:t>
              </a:r>
              <a:endParaRPr/>
            </a:p>
            <a:p>
              <a:pPr marL="542925" marR="0" lvl="2" indent="-190500" algn="l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US" sz="3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roject management</a:t>
              </a:r>
              <a:endParaRPr/>
            </a:p>
          </p:txBody>
        </p:sp>
      </p:grpSp>
      <p:sp>
        <p:nvSpPr>
          <p:cNvPr id="112" name="Google Shape;112;p2"/>
          <p:cNvSpPr/>
          <p:nvPr/>
        </p:nvSpPr>
        <p:spPr>
          <a:xfrm>
            <a:off x="6385470" y="7256668"/>
            <a:ext cx="2290096" cy="1631442"/>
          </a:xfrm>
          <a:custGeom>
            <a:avLst/>
            <a:gdLst/>
            <a:ahLst/>
            <a:cxnLst/>
            <a:rect l="l" t="t" r="r" b="b"/>
            <a:pathLst>
              <a:path w="3053461" h="2175256" extrusionOk="0">
                <a:moveTo>
                  <a:pt x="0" y="217551"/>
                </a:moveTo>
                <a:cubicBezTo>
                  <a:pt x="0" y="97409"/>
                  <a:pt x="97409" y="0"/>
                  <a:pt x="217551" y="0"/>
                </a:cubicBezTo>
                <a:lnTo>
                  <a:pt x="2835910" y="0"/>
                </a:lnTo>
                <a:cubicBezTo>
                  <a:pt x="2956052" y="0"/>
                  <a:pt x="3053461" y="97409"/>
                  <a:pt x="3053461" y="217551"/>
                </a:cubicBezTo>
                <a:lnTo>
                  <a:pt x="3053461" y="1957705"/>
                </a:lnTo>
                <a:cubicBezTo>
                  <a:pt x="3053461" y="2077847"/>
                  <a:pt x="2956052" y="2175256"/>
                  <a:pt x="2835910" y="2175256"/>
                </a:cubicBezTo>
                <a:lnTo>
                  <a:pt x="217551" y="2175256"/>
                </a:lnTo>
                <a:cubicBezTo>
                  <a:pt x="97409" y="2175256"/>
                  <a:pt x="0" y="2077847"/>
                  <a:pt x="0" y="1957705"/>
                </a:cubicBezTo>
                <a:close/>
              </a:path>
            </a:pathLst>
          </a:custGeom>
          <a:solidFill>
            <a:srgbClr val="C4D5EB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448930" y="4519344"/>
            <a:ext cx="5230562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/>
          </a:p>
        </p:txBody>
      </p:sp>
      <p:cxnSp>
        <p:nvCxnSpPr>
          <p:cNvPr id="115" name="Google Shape;115;p2"/>
          <p:cNvCxnSpPr/>
          <p:nvPr/>
        </p:nvCxnSpPr>
        <p:spPr>
          <a:xfrm rot="13305">
            <a:off x="-11929" y="1137040"/>
            <a:ext cx="6152284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57" name="Google Shape;257;p15"/>
          <p:cNvSpPr txBox="1"/>
          <p:nvPr/>
        </p:nvSpPr>
        <p:spPr>
          <a:xfrm>
            <a:off x="91490" y="4878388"/>
            <a:ext cx="18105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21" name="Google Shape;121;p3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91440" y="1627694"/>
            <a:ext cx="18105118" cy="9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/>
          </a:p>
        </p:txBody>
      </p:sp>
      <p:cxnSp>
        <p:nvCxnSpPr>
          <p:cNvPr id="123" name="Google Shape;123;p3"/>
          <p:cNvCxnSpPr/>
          <p:nvPr/>
        </p:nvCxnSpPr>
        <p:spPr>
          <a:xfrm rot="13305">
            <a:off x="-11929" y="1137040"/>
            <a:ext cx="6152284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C81CDD8-ADB0-BBE8-12FE-20C6B2EF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806" y="2992082"/>
            <a:ext cx="11536385" cy="1629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17ED81-FE27-FAE8-5B2F-1FDD15C31DFB}"/>
              </a:ext>
            </a:extLst>
          </p:cNvPr>
          <p:cNvSpPr txBox="1"/>
          <p:nvPr/>
        </p:nvSpPr>
        <p:spPr>
          <a:xfrm>
            <a:off x="12397591" y="4727801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Clinic</a:t>
            </a:r>
            <a:r>
              <a:rPr lang="es-CL" dirty="0"/>
              <a:t>, 22 de Julio, 2021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C08B62-13B4-515F-96B6-F875938E2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407" y="5428512"/>
            <a:ext cx="8049748" cy="3972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AC274EF-2E1C-331F-45F8-A95A0A1B91F2}"/>
              </a:ext>
            </a:extLst>
          </p:cNvPr>
          <p:cNvSpPr txBox="1"/>
          <p:nvPr/>
        </p:nvSpPr>
        <p:spPr>
          <a:xfrm>
            <a:off x="11030907" y="9591149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ADN, 12 de Julio, 2023.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BFBD820D-3114-0314-019C-A1C7AFEF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A8A151D-5630-7069-2038-8FBAD70AE0F4}"/>
              </a:ext>
            </a:extLst>
          </p:cNvPr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AEBC806B-15FB-C20B-88E7-31DBAA315307}"/>
              </a:ext>
            </a:extLst>
          </p:cNvPr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8B674CAF-11C5-67A6-76E5-B96C30E956CE}"/>
              </a:ext>
            </a:extLst>
          </p:cNvPr>
          <p:cNvSpPr txBox="1"/>
          <p:nvPr/>
        </p:nvSpPr>
        <p:spPr>
          <a:xfrm>
            <a:off x="91440" y="1627694"/>
            <a:ext cx="1810511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Calibri"/>
                <a:ea typeface="Calibri"/>
                <a:cs typeface="Calibri"/>
                <a:sym typeface="Calibri"/>
              </a:rPr>
              <a:t>SOLUCIÓN</a:t>
            </a:r>
            <a:endParaRPr dirty="0"/>
          </a:p>
        </p:txBody>
      </p:sp>
      <p:cxnSp>
        <p:nvCxnSpPr>
          <p:cNvPr id="123" name="Google Shape;123;p3">
            <a:extLst>
              <a:ext uri="{FF2B5EF4-FFF2-40B4-BE49-F238E27FC236}">
                <a16:creationId xmlns:a16="http://schemas.microsoft.com/office/drawing/2014/main" id="{4400D65D-D58B-A8FC-29A4-5F3C47118452}"/>
              </a:ext>
            </a:extLst>
          </p:cNvPr>
          <p:cNvCxnSpPr/>
          <p:nvPr/>
        </p:nvCxnSpPr>
        <p:spPr>
          <a:xfrm rot="13305">
            <a:off x="-11929" y="1137040"/>
            <a:ext cx="6152284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A1D1B74-A839-FE93-91C6-600AE661F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31" y="2624890"/>
            <a:ext cx="6816676" cy="74899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FEC8BB-1ADD-6F68-0499-5A2DA91DF1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273" r="-305" b="9566"/>
          <a:stretch>
            <a:fillRect/>
          </a:stretch>
        </p:blipFill>
        <p:spPr>
          <a:xfrm>
            <a:off x="10199716" y="2624890"/>
            <a:ext cx="6170994" cy="74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752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40" name="Google Shape;140;p4"/>
          <p:cNvSpPr txBox="1"/>
          <p:nvPr/>
        </p:nvSpPr>
        <p:spPr>
          <a:xfrm>
            <a:off x="295722" y="541962"/>
            <a:ext cx="18105118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 dirty="0" err="1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 lang="en-US" sz="2700" b="0" i="0" u="none" strike="noStrike" cap="none" dirty="0">
              <a:solidFill>
                <a:srgbClr val="7671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4"/>
          <p:cNvSpPr txBox="1"/>
          <p:nvPr/>
        </p:nvSpPr>
        <p:spPr>
          <a:xfrm>
            <a:off x="91440" y="2007876"/>
            <a:ext cx="18105118" cy="99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General</a:t>
            </a:r>
            <a:endParaRPr dirty="0"/>
          </a:p>
        </p:txBody>
      </p:sp>
      <p:cxnSp>
        <p:nvCxnSpPr>
          <p:cNvPr id="142" name="Google Shape;142;p4"/>
          <p:cNvCxnSpPr/>
          <p:nvPr/>
        </p:nvCxnSpPr>
        <p:spPr>
          <a:xfrm rot="13305">
            <a:off x="-11929" y="1137040"/>
            <a:ext cx="6152284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4"/>
          <p:cNvSpPr txBox="1"/>
          <p:nvPr/>
        </p:nvSpPr>
        <p:spPr>
          <a:xfrm>
            <a:off x="91504" y="5605489"/>
            <a:ext cx="18105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/>
          </a:p>
        </p:txBody>
      </p:sp>
      <p:grpSp>
        <p:nvGrpSpPr>
          <p:cNvPr id="144" name="Google Shape;144;p4"/>
          <p:cNvGrpSpPr/>
          <p:nvPr/>
        </p:nvGrpSpPr>
        <p:grpSpPr>
          <a:xfrm>
            <a:off x="912248" y="3008470"/>
            <a:ext cx="16463500" cy="2424779"/>
            <a:chOff x="0" y="-57150"/>
            <a:chExt cx="21951334" cy="3233039"/>
          </a:xfrm>
        </p:grpSpPr>
        <p:sp>
          <p:nvSpPr>
            <p:cNvPr id="145" name="Google Shape;145;p4"/>
            <p:cNvSpPr/>
            <p:nvPr/>
          </p:nvSpPr>
          <p:spPr>
            <a:xfrm>
              <a:off x="12700" y="12700"/>
              <a:ext cx="21925914" cy="3150489"/>
            </a:xfrm>
            <a:custGeom>
              <a:avLst/>
              <a:gdLst/>
              <a:ahLst/>
              <a:cxnLst/>
              <a:rect l="l" t="t" r="r" b="b"/>
              <a:pathLst>
                <a:path w="21925914" h="3150489" extrusionOk="0">
                  <a:moveTo>
                    <a:pt x="0" y="525145"/>
                  </a:moveTo>
                  <a:cubicBezTo>
                    <a:pt x="0" y="235077"/>
                    <a:pt x="236728" y="0"/>
                    <a:pt x="528701" y="0"/>
                  </a:cubicBezTo>
                  <a:lnTo>
                    <a:pt x="21397213" y="0"/>
                  </a:lnTo>
                  <a:cubicBezTo>
                    <a:pt x="21689186" y="0"/>
                    <a:pt x="21925914" y="235077"/>
                    <a:pt x="21925914" y="525145"/>
                  </a:cubicBezTo>
                  <a:lnTo>
                    <a:pt x="21925914" y="2625344"/>
                  </a:lnTo>
                  <a:cubicBezTo>
                    <a:pt x="21925914" y="2915285"/>
                    <a:pt x="21689186" y="3150489"/>
                    <a:pt x="21397213" y="3150489"/>
                  </a:cubicBezTo>
                  <a:lnTo>
                    <a:pt x="528701" y="3150489"/>
                  </a:lnTo>
                  <a:cubicBezTo>
                    <a:pt x="236728" y="3150489"/>
                    <a:pt x="0" y="2915412"/>
                    <a:pt x="0" y="2625344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0" y="0"/>
              <a:ext cx="21951314" cy="3175889"/>
            </a:xfrm>
            <a:custGeom>
              <a:avLst/>
              <a:gdLst/>
              <a:ahLst/>
              <a:cxnLst/>
              <a:rect l="l" t="t" r="r" b="b"/>
              <a:pathLst>
                <a:path w="21951314" h="3175889" extrusionOk="0">
                  <a:moveTo>
                    <a:pt x="0" y="537845"/>
                  </a:moveTo>
                  <a:cubicBezTo>
                    <a:pt x="0" y="240665"/>
                    <a:pt x="242443" y="0"/>
                    <a:pt x="541401" y="0"/>
                  </a:cubicBezTo>
                  <a:lnTo>
                    <a:pt x="21409913" y="0"/>
                  </a:lnTo>
                  <a:lnTo>
                    <a:pt x="21409913" y="12700"/>
                  </a:lnTo>
                  <a:lnTo>
                    <a:pt x="21409913" y="0"/>
                  </a:lnTo>
                  <a:cubicBezTo>
                    <a:pt x="21708872" y="0"/>
                    <a:pt x="21951314" y="240665"/>
                    <a:pt x="21951314" y="537845"/>
                  </a:cubicBezTo>
                  <a:lnTo>
                    <a:pt x="21938614" y="537845"/>
                  </a:lnTo>
                  <a:lnTo>
                    <a:pt x="21951314" y="537845"/>
                  </a:lnTo>
                  <a:lnTo>
                    <a:pt x="21951314" y="2638044"/>
                  </a:lnTo>
                  <a:lnTo>
                    <a:pt x="21938614" y="2638044"/>
                  </a:lnTo>
                  <a:lnTo>
                    <a:pt x="21951314" y="2638044"/>
                  </a:lnTo>
                  <a:cubicBezTo>
                    <a:pt x="21951314" y="2935097"/>
                    <a:pt x="21708872" y="3175889"/>
                    <a:pt x="21409913" y="3175889"/>
                  </a:cubicBezTo>
                  <a:lnTo>
                    <a:pt x="21409913" y="3163189"/>
                  </a:lnTo>
                  <a:lnTo>
                    <a:pt x="21409913" y="3175889"/>
                  </a:lnTo>
                  <a:lnTo>
                    <a:pt x="541401" y="3175889"/>
                  </a:lnTo>
                  <a:lnTo>
                    <a:pt x="541401" y="3163189"/>
                  </a:lnTo>
                  <a:lnTo>
                    <a:pt x="541401" y="3175889"/>
                  </a:lnTo>
                  <a:cubicBezTo>
                    <a:pt x="242443" y="3175889"/>
                    <a:pt x="0" y="2935097"/>
                    <a:pt x="0" y="2638044"/>
                  </a:cubicBezTo>
                  <a:lnTo>
                    <a:pt x="0" y="537845"/>
                  </a:lnTo>
                  <a:lnTo>
                    <a:pt x="12700" y="537845"/>
                  </a:lnTo>
                  <a:lnTo>
                    <a:pt x="0" y="537845"/>
                  </a:lnTo>
                  <a:moveTo>
                    <a:pt x="25400" y="537845"/>
                  </a:moveTo>
                  <a:lnTo>
                    <a:pt x="25400" y="2638044"/>
                  </a:lnTo>
                  <a:lnTo>
                    <a:pt x="12700" y="2638044"/>
                  </a:lnTo>
                  <a:lnTo>
                    <a:pt x="25400" y="2638044"/>
                  </a:lnTo>
                  <a:cubicBezTo>
                    <a:pt x="25400" y="2921000"/>
                    <a:pt x="256286" y="3150489"/>
                    <a:pt x="541401" y="3150489"/>
                  </a:cubicBezTo>
                  <a:lnTo>
                    <a:pt x="21409913" y="3150489"/>
                  </a:lnTo>
                  <a:cubicBezTo>
                    <a:pt x="21695028" y="3150489"/>
                    <a:pt x="21925914" y="2921000"/>
                    <a:pt x="21925914" y="2638044"/>
                  </a:cubicBezTo>
                  <a:lnTo>
                    <a:pt x="21925914" y="537845"/>
                  </a:lnTo>
                  <a:cubicBezTo>
                    <a:pt x="21925914" y="254889"/>
                    <a:pt x="21695028" y="25400"/>
                    <a:pt x="21409913" y="25400"/>
                  </a:cubicBezTo>
                  <a:lnTo>
                    <a:pt x="541401" y="25400"/>
                  </a:lnTo>
                  <a:lnTo>
                    <a:pt x="541401" y="12700"/>
                  </a:lnTo>
                  <a:lnTo>
                    <a:pt x="541401" y="25400"/>
                  </a:lnTo>
                  <a:cubicBezTo>
                    <a:pt x="256286" y="25400"/>
                    <a:pt x="25400" y="254889"/>
                    <a:pt x="25400" y="537845"/>
                  </a:cubicBezTo>
                  <a:close/>
                </a:path>
              </a:pathLst>
            </a:custGeom>
            <a:solidFill>
              <a:srgbClr val="4472C4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0" y="-57150"/>
              <a:ext cx="21951334" cy="3232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Desarrollar una plataforma digital que facilite la preparación del examen teórico de conducción mediante simulaciones, contenidos estructurados y seguimiento personalizado, mejorando el aprendizaje y aumentando la probabilidad de aprobación de los usuarios.</a:t>
              </a:r>
              <a:endParaRPr/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3882700" y="6436800"/>
            <a:ext cx="10678957" cy="3686974"/>
            <a:chOff x="-11" y="-814193"/>
            <a:chExt cx="14943965" cy="4915965"/>
          </a:xfrm>
        </p:grpSpPr>
        <p:sp>
          <p:nvSpPr>
            <p:cNvPr id="149" name="Google Shape;149;p4"/>
            <p:cNvSpPr txBox="1"/>
            <p:nvPr/>
          </p:nvSpPr>
          <p:spPr>
            <a:xfrm>
              <a:off x="-11" y="-584528"/>
              <a:ext cx="13809600" cy="46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582930" marR="0" lvl="1" indent="-29146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Char char="•"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Implementar simulaciones de examen que reflejen la estructura oficial.</a:t>
              </a:r>
              <a:endParaRPr/>
            </a:p>
            <a:p>
              <a:pPr marL="582930" marR="0" lvl="1" indent="-29146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Char char="•"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Organizar el contenido en un árbol de conocimiento que facilite el estudio.</a:t>
              </a:r>
              <a:endParaRPr/>
            </a:p>
            <a:p>
              <a:pPr marL="582930" marR="0" lvl="1" indent="-29146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Char char="•"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Proporcionar estadísticas y retroalimentación para mejorar el desempeño del usuario.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2084" y="-814193"/>
              <a:ext cx="14871870" cy="4686335"/>
            </a:xfrm>
            <a:custGeom>
              <a:avLst/>
              <a:gdLst/>
              <a:ahLst/>
              <a:cxnLst/>
              <a:rect l="l" t="t" r="r" b="b"/>
              <a:pathLst>
                <a:path w="14030066" h="4101825" extrusionOk="0">
                  <a:moveTo>
                    <a:pt x="0" y="694657"/>
                  </a:moveTo>
                  <a:cubicBezTo>
                    <a:pt x="0" y="310832"/>
                    <a:pt x="154956" y="0"/>
                    <a:pt x="346034" y="0"/>
                  </a:cubicBezTo>
                  <a:lnTo>
                    <a:pt x="13684031" y="0"/>
                  </a:lnTo>
                  <a:lnTo>
                    <a:pt x="13684031" y="16403"/>
                  </a:lnTo>
                  <a:lnTo>
                    <a:pt x="13684031" y="0"/>
                  </a:lnTo>
                  <a:cubicBezTo>
                    <a:pt x="13875110" y="0"/>
                    <a:pt x="14030066" y="310832"/>
                    <a:pt x="14030066" y="694657"/>
                  </a:cubicBezTo>
                  <a:lnTo>
                    <a:pt x="14021949" y="694657"/>
                  </a:lnTo>
                  <a:lnTo>
                    <a:pt x="14030066" y="694657"/>
                  </a:lnTo>
                  <a:lnTo>
                    <a:pt x="14030066" y="3407182"/>
                  </a:lnTo>
                  <a:lnTo>
                    <a:pt x="14021949" y="3407182"/>
                  </a:lnTo>
                  <a:lnTo>
                    <a:pt x="14030066" y="3407182"/>
                  </a:lnTo>
                  <a:cubicBezTo>
                    <a:pt x="14030066" y="3790842"/>
                    <a:pt x="13875110" y="4101825"/>
                    <a:pt x="13684031" y="4101825"/>
                  </a:cubicBezTo>
                  <a:lnTo>
                    <a:pt x="13684031" y="4085436"/>
                  </a:lnTo>
                  <a:lnTo>
                    <a:pt x="13684031" y="4101825"/>
                  </a:lnTo>
                  <a:lnTo>
                    <a:pt x="346034" y="4101825"/>
                  </a:lnTo>
                  <a:lnTo>
                    <a:pt x="346034" y="4085436"/>
                  </a:lnTo>
                  <a:lnTo>
                    <a:pt x="346034" y="4101825"/>
                  </a:lnTo>
                  <a:cubicBezTo>
                    <a:pt x="154956" y="4101825"/>
                    <a:pt x="0" y="3790842"/>
                    <a:pt x="0" y="3407182"/>
                  </a:cubicBezTo>
                  <a:lnTo>
                    <a:pt x="0" y="694657"/>
                  </a:lnTo>
                  <a:lnTo>
                    <a:pt x="8117" y="694657"/>
                  </a:lnTo>
                  <a:lnTo>
                    <a:pt x="0" y="694657"/>
                  </a:lnTo>
                  <a:moveTo>
                    <a:pt x="16234" y="694657"/>
                  </a:moveTo>
                  <a:lnTo>
                    <a:pt x="16234" y="3407182"/>
                  </a:lnTo>
                  <a:lnTo>
                    <a:pt x="8117" y="3407182"/>
                  </a:lnTo>
                  <a:lnTo>
                    <a:pt x="16234" y="3407182"/>
                  </a:lnTo>
                  <a:cubicBezTo>
                    <a:pt x="16234" y="3772635"/>
                    <a:pt x="163804" y="4069033"/>
                    <a:pt x="346034" y="4069033"/>
                  </a:cubicBezTo>
                  <a:lnTo>
                    <a:pt x="13684031" y="4069033"/>
                  </a:lnTo>
                  <a:cubicBezTo>
                    <a:pt x="13866261" y="4069033"/>
                    <a:pt x="14013831" y="3772635"/>
                    <a:pt x="14013831" y="3407182"/>
                  </a:cubicBezTo>
                  <a:lnTo>
                    <a:pt x="14013831" y="694657"/>
                  </a:lnTo>
                  <a:cubicBezTo>
                    <a:pt x="14013831" y="329203"/>
                    <a:pt x="13866261" y="32806"/>
                    <a:pt x="13684031" y="32806"/>
                  </a:cubicBezTo>
                  <a:lnTo>
                    <a:pt x="346034" y="32806"/>
                  </a:lnTo>
                  <a:lnTo>
                    <a:pt x="346034" y="16403"/>
                  </a:lnTo>
                  <a:lnTo>
                    <a:pt x="346034" y="32806"/>
                  </a:lnTo>
                  <a:cubicBezTo>
                    <a:pt x="163804" y="32806"/>
                    <a:pt x="16234" y="329203"/>
                    <a:pt x="16234" y="694657"/>
                  </a:cubicBezTo>
                  <a:close/>
                </a:path>
              </a:pathLst>
            </a:custGeom>
            <a:solidFill>
              <a:srgbClr val="4472C4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/>
          <p:nvPr/>
        </p:nvSpPr>
        <p:spPr>
          <a:xfrm>
            <a:off x="0" y="0"/>
            <a:ext cx="6419850" cy="10287000"/>
          </a:xfrm>
          <a:custGeom>
            <a:avLst/>
            <a:gdLst/>
            <a:ahLst/>
            <a:cxnLst/>
            <a:rect l="l" t="t" r="r" b="b"/>
            <a:pathLst>
              <a:path w="758673" h="1215678" extrusionOk="0">
                <a:moveTo>
                  <a:pt x="0" y="0"/>
                </a:moveTo>
                <a:lnTo>
                  <a:pt x="758673" y="0"/>
                </a:lnTo>
                <a:lnTo>
                  <a:pt x="758673" y="1215678"/>
                </a:lnTo>
                <a:lnTo>
                  <a:pt x="0" y="121567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24" b="-125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56" name="Google Shape;156;p5" descr="EscuelaIT Duoc UC - Escuela de Informática y Telecomunicaciones Duoc UC - Duoc  UC | LinkedIn"/>
          <p:cNvSpPr/>
          <p:nvPr/>
        </p:nvSpPr>
        <p:spPr>
          <a:xfrm>
            <a:off x="13417397" y="151837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57" name="Google Shape;157;p5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</p:txBody>
      </p:sp>
      <p:cxnSp>
        <p:nvCxnSpPr>
          <p:cNvPr id="158" name="Google Shape;158;p5"/>
          <p:cNvCxnSpPr/>
          <p:nvPr/>
        </p:nvCxnSpPr>
        <p:spPr>
          <a:xfrm>
            <a:off x="-11906" y="1129897"/>
            <a:ext cx="6152238" cy="23812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194D48D-9948-8A9D-A94C-043B23F90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363" y="3143925"/>
            <a:ext cx="10157259" cy="3999149"/>
          </a:xfrm>
          <a:prstGeom prst="rect">
            <a:avLst/>
          </a:prstGeom>
        </p:spPr>
      </p:pic>
      <p:sp>
        <p:nvSpPr>
          <p:cNvPr id="5" name="Google Shape;141;p4">
            <a:extLst>
              <a:ext uri="{FF2B5EF4-FFF2-40B4-BE49-F238E27FC236}">
                <a16:creationId xmlns:a16="http://schemas.microsoft.com/office/drawing/2014/main" id="{A63F8022-73FD-58B3-C6BD-51F685023D6D}"/>
              </a:ext>
            </a:extLst>
          </p:cNvPr>
          <p:cNvSpPr txBox="1"/>
          <p:nvPr/>
        </p:nvSpPr>
        <p:spPr>
          <a:xfrm>
            <a:off x="3468820" y="1642406"/>
            <a:ext cx="18105118" cy="99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Alcances</a:t>
            </a:r>
            <a:r>
              <a:rPr lang="en-US" sz="5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 Proyecto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76d375ee9_0_5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50" name="Google Shape;250;g3a76d375ee9_0_5"/>
          <p:cNvSpPr txBox="1"/>
          <p:nvPr/>
        </p:nvSpPr>
        <p:spPr>
          <a:xfrm>
            <a:off x="91491" y="845989"/>
            <a:ext cx="18105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latin typeface="Calibri"/>
                <a:ea typeface="Calibri"/>
                <a:cs typeface="Calibri"/>
                <a:sym typeface="Calibri"/>
              </a:rPr>
              <a:t>Competencia</a:t>
            </a: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83D644C-4C84-83C9-F26F-DC31CED9E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160" y="2510799"/>
            <a:ext cx="9977415" cy="6080461"/>
          </a:xfrm>
          <a:prstGeom prst="rect">
            <a:avLst/>
          </a:prstGeom>
        </p:spPr>
      </p:pic>
      <p:pic>
        <p:nvPicPr>
          <p:cNvPr id="11" name="Gráfico 10" descr="Cruz de escudo con relleno sólido">
            <a:extLst>
              <a:ext uri="{FF2B5EF4-FFF2-40B4-BE49-F238E27FC236}">
                <a16:creationId xmlns:a16="http://schemas.microsoft.com/office/drawing/2014/main" id="{F10C890E-A7F6-4F53-97EC-390BC445D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2711" y="3857874"/>
            <a:ext cx="914400" cy="914400"/>
          </a:xfrm>
          <a:prstGeom prst="rect">
            <a:avLst/>
          </a:prstGeom>
        </p:spPr>
      </p:pic>
      <p:pic>
        <p:nvPicPr>
          <p:cNvPr id="13" name="Gráfico 12" descr="Marca de escudo con relleno sólido">
            <a:extLst>
              <a:ext uri="{FF2B5EF4-FFF2-40B4-BE49-F238E27FC236}">
                <a16:creationId xmlns:a16="http://schemas.microsoft.com/office/drawing/2014/main" id="{5497A0E4-9DE8-8D8A-7760-3214FE0AF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66304" y="3782960"/>
            <a:ext cx="914400" cy="914400"/>
          </a:xfrm>
          <a:prstGeom prst="rect">
            <a:avLst/>
          </a:prstGeom>
        </p:spPr>
      </p:pic>
      <p:pic>
        <p:nvPicPr>
          <p:cNvPr id="14" name="Gráfico 13" descr="Cruz de escudo con relleno sólido">
            <a:extLst>
              <a:ext uri="{FF2B5EF4-FFF2-40B4-BE49-F238E27FC236}">
                <a16:creationId xmlns:a16="http://schemas.microsoft.com/office/drawing/2014/main" id="{6C149AD6-A31D-2E1C-3CEF-0820AE597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2711" y="5084506"/>
            <a:ext cx="914400" cy="914400"/>
          </a:xfrm>
          <a:prstGeom prst="rect">
            <a:avLst/>
          </a:prstGeom>
        </p:spPr>
      </p:pic>
      <p:pic>
        <p:nvPicPr>
          <p:cNvPr id="15" name="Gráfico 14" descr="Cruz de escudo con relleno sólido">
            <a:extLst>
              <a:ext uri="{FF2B5EF4-FFF2-40B4-BE49-F238E27FC236}">
                <a16:creationId xmlns:a16="http://schemas.microsoft.com/office/drawing/2014/main" id="{8C8D32F0-9B48-15A7-10E8-22A016BBD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2711" y="6311138"/>
            <a:ext cx="914400" cy="914400"/>
          </a:xfrm>
          <a:prstGeom prst="rect">
            <a:avLst/>
          </a:prstGeom>
        </p:spPr>
      </p:pic>
      <p:pic>
        <p:nvPicPr>
          <p:cNvPr id="16" name="Gráfico 15" descr="Cruz de escudo con relleno sólido">
            <a:extLst>
              <a:ext uri="{FF2B5EF4-FFF2-40B4-BE49-F238E27FC236}">
                <a16:creationId xmlns:a16="http://schemas.microsoft.com/office/drawing/2014/main" id="{8F3F3821-91CB-DFEE-6791-5661E89C1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2711" y="7537770"/>
            <a:ext cx="914400" cy="914400"/>
          </a:xfrm>
          <a:prstGeom prst="rect">
            <a:avLst/>
          </a:prstGeom>
        </p:spPr>
      </p:pic>
      <p:pic>
        <p:nvPicPr>
          <p:cNvPr id="17" name="Gráfico 16" descr="Marca de escudo con relleno sólido">
            <a:extLst>
              <a:ext uri="{FF2B5EF4-FFF2-40B4-BE49-F238E27FC236}">
                <a16:creationId xmlns:a16="http://schemas.microsoft.com/office/drawing/2014/main" id="{F863E38A-0C3E-4303-45FA-4E65C9729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66304" y="5084506"/>
            <a:ext cx="914400" cy="914400"/>
          </a:xfrm>
          <a:prstGeom prst="rect">
            <a:avLst/>
          </a:prstGeom>
        </p:spPr>
      </p:pic>
      <p:pic>
        <p:nvPicPr>
          <p:cNvPr id="18" name="Gráfico 17" descr="Marca de escudo con relleno sólido">
            <a:extLst>
              <a:ext uri="{FF2B5EF4-FFF2-40B4-BE49-F238E27FC236}">
                <a16:creationId xmlns:a16="http://schemas.microsoft.com/office/drawing/2014/main" id="{459989A0-E643-4F8D-9EA5-A6EAAE0D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66304" y="6311138"/>
            <a:ext cx="914400" cy="914400"/>
          </a:xfrm>
          <a:prstGeom prst="rect">
            <a:avLst/>
          </a:prstGeom>
        </p:spPr>
      </p:pic>
      <p:pic>
        <p:nvPicPr>
          <p:cNvPr id="19" name="Gráfico 18" descr="Marca de escudo con relleno sólido">
            <a:extLst>
              <a:ext uri="{FF2B5EF4-FFF2-40B4-BE49-F238E27FC236}">
                <a16:creationId xmlns:a16="http://schemas.microsoft.com/office/drawing/2014/main" id="{38B73227-96E3-EA66-EF32-31454E95B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66304" y="7448108"/>
            <a:ext cx="914400" cy="914400"/>
          </a:xfrm>
          <a:prstGeom prst="rect">
            <a:avLst/>
          </a:prstGeom>
        </p:spPr>
      </p:pic>
      <p:sp>
        <p:nvSpPr>
          <p:cNvPr id="2" name="Google Shape;157;p5">
            <a:extLst>
              <a:ext uri="{FF2B5EF4-FFF2-40B4-BE49-F238E27FC236}">
                <a16:creationId xmlns:a16="http://schemas.microsoft.com/office/drawing/2014/main" id="{F7BC1654-6B1E-2D0F-9996-3F102C37BEC1}"/>
              </a:ext>
            </a:extLst>
          </p:cNvPr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</p:txBody>
      </p:sp>
      <p:cxnSp>
        <p:nvCxnSpPr>
          <p:cNvPr id="3" name="Google Shape;158;p5">
            <a:extLst>
              <a:ext uri="{FF2B5EF4-FFF2-40B4-BE49-F238E27FC236}">
                <a16:creationId xmlns:a16="http://schemas.microsoft.com/office/drawing/2014/main" id="{5C659EFE-8D01-51C4-8067-A147D635ED9A}"/>
              </a:ext>
            </a:extLst>
          </p:cNvPr>
          <p:cNvCxnSpPr/>
          <p:nvPr/>
        </p:nvCxnSpPr>
        <p:spPr>
          <a:xfrm>
            <a:off x="-11906" y="1129897"/>
            <a:ext cx="6152238" cy="23812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111D01B0-EF3F-9CE5-4690-72352E233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76d375ee9_0_5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437F51C-2126-FDD8-5F7A-B2B5D8B63AF1}"/>
              </a:ext>
            </a:extLst>
          </p:cNvPr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50" name="Google Shape;250;g3a76d375ee9_0_5">
            <a:extLst>
              <a:ext uri="{FF2B5EF4-FFF2-40B4-BE49-F238E27FC236}">
                <a16:creationId xmlns:a16="http://schemas.microsoft.com/office/drawing/2014/main" id="{63377253-A788-3440-D685-B913B0A6F79D}"/>
              </a:ext>
            </a:extLst>
          </p:cNvPr>
          <p:cNvSpPr txBox="1"/>
          <p:nvPr/>
        </p:nvSpPr>
        <p:spPr>
          <a:xfrm>
            <a:off x="91491" y="845989"/>
            <a:ext cx="181050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latin typeface="Calibri"/>
                <a:ea typeface="Calibri"/>
                <a:cs typeface="Calibri"/>
                <a:sym typeface="Calibri"/>
              </a:rPr>
              <a:t>Encuesta</a:t>
            </a:r>
            <a:endParaRPr dirty="0"/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0E5135BC-7AEA-5388-8C4A-EF35233BC1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742414"/>
              </p:ext>
            </p:extLst>
          </p:nvPr>
        </p:nvGraphicFramePr>
        <p:xfrm>
          <a:off x="1016757" y="2396453"/>
          <a:ext cx="5697941" cy="3434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6C0DDE3C-5E2A-C35B-2DB2-9D089E4A5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448" y="3409690"/>
            <a:ext cx="5177085" cy="40593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85B5DF-70AE-80F4-2D1D-728AC3DA03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915" r="16678"/>
          <a:stretch>
            <a:fillRect/>
          </a:stretch>
        </p:blipFill>
        <p:spPr>
          <a:xfrm>
            <a:off x="801250" y="3409690"/>
            <a:ext cx="4525926" cy="42528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928C5DB-44E0-CC4E-6987-B56735FA1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6364" y="3446079"/>
            <a:ext cx="5610127" cy="398652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FBF9CA1-24ED-5EF3-6FC4-0E5C79B6DC7E}"/>
              </a:ext>
            </a:extLst>
          </p:cNvPr>
          <p:cNvSpPr txBox="1"/>
          <p:nvPr/>
        </p:nvSpPr>
        <p:spPr>
          <a:xfrm>
            <a:off x="7889186" y="8997539"/>
            <a:ext cx="4399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Muestra de 30 alumnos DUOC UC</a:t>
            </a:r>
          </a:p>
        </p:txBody>
      </p:sp>
      <p:sp>
        <p:nvSpPr>
          <p:cNvPr id="20" name="Google Shape;157;p5">
            <a:extLst>
              <a:ext uri="{FF2B5EF4-FFF2-40B4-BE49-F238E27FC236}">
                <a16:creationId xmlns:a16="http://schemas.microsoft.com/office/drawing/2014/main" id="{C742F980-224B-DD28-CBF9-0EB7A092C0A1}"/>
              </a:ext>
            </a:extLst>
          </p:cNvPr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</p:txBody>
      </p:sp>
      <p:cxnSp>
        <p:nvCxnSpPr>
          <p:cNvPr id="21" name="Google Shape;158;p5">
            <a:extLst>
              <a:ext uri="{FF2B5EF4-FFF2-40B4-BE49-F238E27FC236}">
                <a16:creationId xmlns:a16="http://schemas.microsoft.com/office/drawing/2014/main" id="{3D9AC3B7-DC02-C356-10DC-026AB1A9CE1F}"/>
              </a:ext>
            </a:extLst>
          </p:cNvPr>
          <p:cNvCxnSpPr/>
          <p:nvPr/>
        </p:nvCxnSpPr>
        <p:spPr>
          <a:xfrm>
            <a:off x="-11906" y="1129897"/>
            <a:ext cx="6152238" cy="23812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7134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 descr="EscuelaIT Duoc UC - Escuela de Informática y Telecomunicaciones Duoc UC - Duoc  UC | LinkedIn"/>
          <p:cNvSpPr/>
          <p:nvPr/>
        </p:nvSpPr>
        <p:spPr>
          <a:xfrm>
            <a:off x="13158228" y="311325"/>
            <a:ext cx="4712113" cy="1178052"/>
          </a:xfrm>
          <a:custGeom>
            <a:avLst/>
            <a:gdLst/>
            <a:ahLst/>
            <a:cxnLst/>
            <a:rect l="l" t="t" r="r" b="b"/>
            <a:pathLst>
              <a:path w="6282817" h="1570736" extrusionOk="0">
                <a:moveTo>
                  <a:pt x="0" y="0"/>
                </a:moveTo>
                <a:lnTo>
                  <a:pt x="6282817" y="0"/>
                </a:lnTo>
                <a:lnTo>
                  <a:pt x="6282817" y="1570736"/>
                </a:lnTo>
                <a:lnTo>
                  <a:pt x="0" y="1570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"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cxnSp>
        <p:nvCxnSpPr>
          <p:cNvPr id="165" name="Google Shape;165;p6"/>
          <p:cNvCxnSpPr/>
          <p:nvPr/>
        </p:nvCxnSpPr>
        <p:spPr>
          <a:xfrm rot="13305">
            <a:off x="-11929" y="1137040"/>
            <a:ext cx="6152284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6"/>
          <p:cNvSpPr/>
          <p:nvPr/>
        </p:nvSpPr>
        <p:spPr>
          <a:xfrm>
            <a:off x="3238115" y="3072759"/>
            <a:ext cx="11811769" cy="7874512"/>
          </a:xfrm>
          <a:custGeom>
            <a:avLst/>
            <a:gdLst/>
            <a:ahLst/>
            <a:cxnLst/>
            <a:rect l="l" t="t" r="r" b="b"/>
            <a:pathLst>
              <a:path w="11811769" h="7874512" extrusionOk="0">
                <a:moveTo>
                  <a:pt x="0" y="0"/>
                </a:moveTo>
                <a:lnTo>
                  <a:pt x="11811769" y="0"/>
                </a:lnTo>
                <a:lnTo>
                  <a:pt x="11811769" y="7874512"/>
                </a:lnTo>
                <a:lnTo>
                  <a:pt x="0" y="7874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67" name="Google Shape;167;p6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Drivequiz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91440" y="2080402"/>
            <a:ext cx="18105118" cy="9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195</Words>
  <Application>Microsoft Office PowerPoint</Application>
  <PresentationFormat>Personalizado</PresentationFormat>
  <Paragraphs>55</Paragraphs>
  <Slides>20</Slides>
  <Notes>20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Bel</dc:creator>
  <cp:lastModifiedBy>BELEN . ROJAS RODRIGUEZ</cp:lastModifiedBy>
  <cp:revision>9</cp:revision>
  <dcterms:created xsi:type="dcterms:W3CDTF">2006-08-16T00:00:00Z</dcterms:created>
  <dcterms:modified xsi:type="dcterms:W3CDTF">2025-12-09T02:13:02Z</dcterms:modified>
</cp:coreProperties>
</file>